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0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23"/>
    <p:restoredTop sz="93651"/>
  </p:normalViewPr>
  <p:slideViewPr>
    <p:cSldViewPr snapToGrid="0">
      <p:cViewPr varScale="1">
        <p:scale>
          <a:sx n="80" d="100"/>
          <a:sy n="80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02079-8779-6A49-99F2-FB34FA64C549}" type="datetimeFigureOut">
              <a:rPr lang="en-US" smtClean="0"/>
              <a:t>2/2/24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50F26-EF3E-FB4B-A1B3-2C05535C8B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520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B768-9FA5-A0B6-1D26-20E63805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E1B5CA-6DC2-1EB0-1DA5-8FFD59C41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85B5A-92EA-A498-DC44-3045DB895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798-D1BE-D244-8DC0-59161C6F20FE}" type="datetimeFigureOut">
              <a:rPr lang="en-US" smtClean="0"/>
              <a:t>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56A24-5264-3D6E-8023-342781BA8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66701-44C8-6613-C4E8-AC618EBF3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6F59C-A271-7340-81C4-F520E8AA5C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838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067F8-21EE-97B1-0BF0-C66A8AED9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FD1BCF-2EA5-E5CC-1444-E0B012B96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5EEB3-1CA7-C39D-D128-C66AF3029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798-D1BE-D244-8DC0-59161C6F20FE}" type="datetimeFigureOut">
              <a:rPr lang="en-US" smtClean="0"/>
              <a:t>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B3F45-9465-BCB8-17E5-778E825DD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2E411-0E98-0EE7-B6D7-6745B8EA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6F59C-A271-7340-81C4-F520E8AA5C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86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9F3A45-2810-51E6-88F6-9536D68533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B144E6-A693-F3D3-7A2D-33F4422FE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C646D-D82C-7BED-2ADA-A7ADD1299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798-D1BE-D244-8DC0-59161C6F20FE}" type="datetimeFigureOut">
              <a:rPr lang="en-US" smtClean="0"/>
              <a:t>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8CBE-6F5B-B76E-32F3-CDA9E61C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9DF15-C5DC-B0E1-DC50-18984C50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6F59C-A271-7340-81C4-F520E8AA5C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00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8802-7632-CC09-7674-10F954D66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DC2F4-50AD-4E70-DAB4-B6922EF1A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4D1E5-F8AA-7988-EC2B-9D33E0A89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798-D1BE-D244-8DC0-59161C6F20FE}" type="datetimeFigureOut">
              <a:rPr lang="en-US" smtClean="0"/>
              <a:t>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7DD7E-37E0-47E4-45F2-0F233D16B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9C5D1-085C-8DED-E3B2-E940F619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6F59C-A271-7340-81C4-F520E8AA5C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89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A975D-4F80-00B2-4022-A132EE1D7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D0D28-CE7D-A58E-F6F7-003E4C7B6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C860-E796-8C32-B66F-124FFAE4A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798-D1BE-D244-8DC0-59161C6F20FE}" type="datetimeFigureOut">
              <a:rPr lang="en-US" smtClean="0"/>
              <a:t>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280C3-2A12-98C3-D96F-99A787BAC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70895-7E56-F2E1-0A1D-4343F4B91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6F59C-A271-7340-81C4-F520E8AA5C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531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A6E26-80BB-A074-38EA-CD445B4A1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23615-56B0-7A79-722A-236C4BD4D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6915D-1C02-E851-BD2E-173CAAF59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58FF7-9D7E-2B52-E92E-5169CAB24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798-D1BE-D244-8DC0-59161C6F20FE}" type="datetimeFigureOut">
              <a:rPr lang="en-US" smtClean="0"/>
              <a:t>2/2/24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4CEB4-2488-94C5-CC6D-F55C7FAA2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746AD-602F-1ADB-34C9-7066B2EC5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6F59C-A271-7340-81C4-F520E8AA5C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953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D3BF-C94B-6842-E247-A0A16EAD6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2FB38-34E5-24DA-264C-264C7CEC8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5B02EC-C7F7-85BB-7498-D0C7551E4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FE6B81-0CC9-4DD1-0251-0C90EE539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CBFE0D-15D5-227C-B88F-C41C37CD93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7E86A8-E094-00D3-4081-E7D3F4B6A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798-D1BE-D244-8DC0-59161C6F20FE}" type="datetimeFigureOut">
              <a:rPr lang="en-US" smtClean="0"/>
              <a:t>2/2/24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06CC45-A7BB-9A00-F0EB-41ED26DA4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C774D-1179-DEA8-084D-E92E7282B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6F59C-A271-7340-81C4-F520E8AA5C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403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4609E-A63F-A380-6478-F1A53FA40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2FB32A-8743-C355-8237-5EA61BB0C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798-D1BE-D244-8DC0-59161C6F20FE}" type="datetimeFigureOut">
              <a:rPr lang="en-US" smtClean="0"/>
              <a:t>2/2/24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89124-4A48-C0D2-B689-32C1414D1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86B8EC-CAFA-7044-971A-EF00EBA53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6F59C-A271-7340-81C4-F520E8AA5C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60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F3BE04-2C27-5A4F-9123-33AAC9847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798-D1BE-D244-8DC0-59161C6F20FE}" type="datetimeFigureOut">
              <a:rPr lang="en-US" smtClean="0"/>
              <a:t>2/2/24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27AA32-933F-1EF9-6E5D-DF45BA2B6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13EA3-7F65-4144-FA9C-89BFA4B3D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6F59C-A271-7340-81C4-F520E8AA5C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54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A970F-5310-EEC8-0280-962EE365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78328-4B51-75A7-BBBF-65C669B05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0F7CE-23C0-0499-1EEB-ADCDC0C74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7184A0-E67D-C837-6F0C-F8836B221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798-D1BE-D244-8DC0-59161C6F20FE}" type="datetimeFigureOut">
              <a:rPr lang="en-US" smtClean="0"/>
              <a:t>2/2/24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9BDE-8E07-4BBF-ECB2-C61FA91D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715AD-E0C0-5B24-4B0D-1C984E02B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6F59C-A271-7340-81C4-F520E8AA5C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283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EBA12-4E49-5538-2F65-38DBD0D84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075312-2B87-121E-EAC4-14F24F21D6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37DA9-27BB-6538-8E0F-272B55DBB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14FA7-3AED-DECE-0D97-035C78A97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798-D1BE-D244-8DC0-59161C6F20FE}" type="datetimeFigureOut">
              <a:rPr lang="en-US" smtClean="0"/>
              <a:t>2/2/24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871DE-8EE3-6A5E-5707-69FED4ACC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93B265-491F-65E9-75BC-235A89218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6F59C-A271-7340-81C4-F520E8AA5C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4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902B6B-5383-E8FE-6B98-66E9526BC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9950F-41A6-3300-46BD-46D9870C5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28B05-16F2-A004-936A-26AA85F06B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35798-D1BE-D244-8DC0-59161C6F20FE}" type="datetimeFigureOut">
              <a:rPr lang="en-US" smtClean="0"/>
              <a:t>2/2/24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CBFDA-3F13-D7B7-E300-6B5676205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0DCCF-D6C7-256C-BA7D-4E6F895D59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6F59C-A271-7340-81C4-F520E8AA5C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0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D6A722BD-C194-D92B-198E-C25253D3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32" y="1790541"/>
            <a:ext cx="10436747" cy="3669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FD481B-54D3-3CD5-AEB6-6E01A70EBA43}"/>
              </a:ext>
            </a:extLst>
          </p:cNvPr>
          <p:cNvSpPr txBox="1"/>
          <p:nvPr/>
        </p:nvSpPr>
        <p:spPr>
          <a:xfrm>
            <a:off x="783032" y="644073"/>
            <a:ext cx="1021037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>
                <a:solidFill>
                  <a:schemeClr val="bg1"/>
                </a:solidFill>
              </a:rPr>
              <a:t>Reverse Engineering Web Apps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4963A9-EC1F-21B8-A687-8EBB144EC67B}"/>
              </a:ext>
            </a:extLst>
          </p:cNvPr>
          <p:cNvSpPr txBox="1"/>
          <p:nvPr/>
        </p:nvSpPr>
        <p:spPr>
          <a:xfrm>
            <a:off x="6771474" y="1582792"/>
            <a:ext cx="32659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By Navpreet Singh Devpuri</a:t>
            </a:r>
          </a:p>
        </p:txBody>
      </p:sp>
    </p:spTree>
    <p:extLst>
      <p:ext uri="{BB962C8B-B14F-4D97-AF65-F5344CB8AC3E}">
        <p14:creationId xmlns:p14="http://schemas.microsoft.com/office/powerpoint/2010/main" val="180461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D730E8-AC27-4942-5494-FC4C7B166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F380B6-B8E6-747B-E507-988639286DF7}"/>
              </a:ext>
            </a:extLst>
          </p:cNvPr>
          <p:cNvSpPr txBox="1"/>
          <p:nvPr/>
        </p:nvSpPr>
        <p:spPr>
          <a:xfrm>
            <a:off x="783032" y="652126"/>
            <a:ext cx="1088345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>
                <a:solidFill>
                  <a:schemeClr val="bg1"/>
                </a:solidFill>
              </a:rPr>
              <a:t>Simplifying Compiled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A0706-BEA8-A927-5CBA-EAC388A81078}"/>
              </a:ext>
            </a:extLst>
          </p:cNvPr>
          <p:cNvSpPr txBox="1"/>
          <p:nvPr/>
        </p:nvSpPr>
        <p:spPr>
          <a:xfrm>
            <a:off x="783032" y="444377"/>
            <a:ext cx="19864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Creativity Point </a:t>
            </a:r>
            <a:endParaRPr lang="en-US" sz="2100" dirty="0"/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5728269-BF86-53A5-A15F-C09C2A8C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34" y="1590845"/>
            <a:ext cx="5928527" cy="491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99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E65BCC-AFBD-0835-D175-1CCE8058B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548DBB-5247-8D4D-2CF4-86E6BE424805}"/>
              </a:ext>
            </a:extLst>
          </p:cNvPr>
          <p:cNvSpPr txBox="1"/>
          <p:nvPr/>
        </p:nvSpPr>
        <p:spPr>
          <a:xfrm>
            <a:off x="783032" y="652126"/>
            <a:ext cx="1088345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>
                <a:solidFill>
                  <a:schemeClr val="bg1"/>
                </a:solidFill>
              </a:rPr>
              <a:t>Fundamentals of JavaScript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09688-D0B7-12F6-F0E3-ED83682DE96C}"/>
              </a:ext>
            </a:extLst>
          </p:cNvPr>
          <p:cNvSpPr txBox="1"/>
          <p:nvPr/>
        </p:nvSpPr>
        <p:spPr>
          <a:xfrm>
            <a:off x="783032" y="444377"/>
            <a:ext cx="19864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Creativity Point </a:t>
            </a:r>
            <a:endParaRPr lang="en-US" sz="2100" dirty="0"/>
          </a:p>
        </p:txBody>
      </p:sp>
      <p:pic>
        <p:nvPicPr>
          <p:cNvPr id="7" name="Picture 6" descr="A computer screen with text&#10;&#10;Description automatically generated">
            <a:extLst>
              <a:ext uri="{FF2B5EF4-FFF2-40B4-BE49-F238E27FC236}">
                <a16:creationId xmlns:a16="http://schemas.microsoft.com/office/drawing/2014/main" id="{7097280C-9079-8F33-681E-1D5ACF767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32" y="1798594"/>
            <a:ext cx="11130110" cy="344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0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5ABCCF-268E-EFB4-D301-B57EDA6A1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26416F-A3CA-F0D5-697D-FFA8CE435AAD}"/>
              </a:ext>
            </a:extLst>
          </p:cNvPr>
          <p:cNvSpPr txBox="1"/>
          <p:nvPr/>
        </p:nvSpPr>
        <p:spPr>
          <a:xfrm>
            <a:off x="783032" y="652126"/>
            <a:ext cx="10883451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>
                <a:solidFill>
                  <a:schemeClr val="bg1"/>
                </a:solidFill>
              </a:rPr>
              <a:t>How does Session work for Groww?</a:t>
            </a:r>
          </a:p>
          <a:p>
            <a:r>
              <a:rPr lang="en-US" sz="2100" dirty="0">
                <a:solidFill>
                  <a:schemeClr val="bg1"/>
                </a:solidFill>
              </a:rPr>
              <a:t>Try removing storages like cookies or local storage.</a:t>
            </a:r>
          </a:p>
          <a:p>
            <a:r>
              <a:rPr lang="en-US" sz="2100" dirty="0">
                <a:solidFill>
                  <a:schemeClr val="bg1"/>
                </a:solidFill>
              </a:rPr>
              <a:t>Try removing headers.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69C5C-2DCB-2E38-7599-92860D8B068C}"/>
              </a:ext>
            </a:extLst>
          </p:cNvPr>
          <p:cNvSpPr txBox="1"/>
          <p:nvPr/>
        </p:nvSpPr>
        <p:spPr>
          <a:xfrm>
            <a:off x="783032" y="444377"/>
            <a:ext cx="407274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Creativity Connection</a:t>
            </a:r>
            <a:endParaRPr lang="en-US" sz="21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0D47155-3C18-B716-39FE-403981EB9A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16" b="15505"/>
          <a:stretch/>
        </p:blipFill>
        <p:spPr>
          <a:xfrm>
            <a:off x="622610" y="2276809"/>
            <a:ext cx="8040127" cy="361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00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A7015A-FEBE-6E65-5CAF-99C34FE06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5EC07-8B10-0F73-1782-18E5B3D232CA}"/>
              </a:ext>
            </a:extLst>
          </p:cNvPr>
          <p:cNvSpPr txBox="1"/>
          <p:nvPr/>
        </p:nvSpPr>
        <p:spPr>
          <a:xfrm>
            <a:off x="783032" y="652126"/>
            <a:ext cx="1140896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>
                <a:solidFill>
                  <a:schemeClr val="bg1"/>
                </a:solidFill>
              </a:rPr>
              <a:t>How API request works? Checksum!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93186-EFB1-9F0D-884C-80993F48AF2B}"/>
              </a:ext>
            </a:extLst>
          </p:cNvPr>
          <p:cNvSpPr txBox="1"/>
          <p:nvPr/>
        </p:nvSpPr>
        <p:spPr>
          <a:xfrm>
            <a:off x="783032" y="444377"/>
            <a:ext cx="407274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Creativity Connection</a:t>
            </a:r>
            <a:endParaRPr lang="en-US" sz="21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68EECA4-AF50-406D-28CD-C4EFD6E49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32" y="1590845"/>
            <a:ext cx="7093651" cy="515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27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80F25D-D07B-9603-618F-F9C1EB5F4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3C13840-85B8-8291-932C-951518A10A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52"/>
          <a:stretch/>
        </p:blipFill>
        <p:spPr>
          <a:xfrm>
            <a:off x="783032" y="2121759"/>
            <a:ext cx="7772400" cy="44998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4D0805-676B-3DF1-47DF-2363C7F726AC}"/>
              </a:ext>
            </a:extLst>
          </p:cNvPr>
          <p:cNvSpPr txBox="1"/>
          <p:nvPr/>
        </p:nvSpPr>
        <p:spPr>
          <a:xfrm>
            <a:off x="783032" y="652126"/>
            <a:ext cx="114089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>
                <a:solidFill>
                  <a:schemeClr val="bg1"/>
                </a:solidFill>
              </a:rPr>
              <a:t>Where does Checksum is calculated?</a:t>
            </a:r>
          </a:p>
          <a:p>
            <a:r>
              <a:rPr lang="en-US" sz="2100" dirty="0">
                <a:solidFill>
                  <a:schemeClr val="bg1"/>
                </a:solidFill>
              </a:rPr>
              <a:t>Debug using breakpoints.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3AC429-AFCA-80EA-42BD-0C95F4FDB2B5}"/>
              </a:ext>
            </a:extLst>
          </p:cNvPr>
          <p:cNvSpPr txBox="1"/>
          <p:nvPr/>
        </p:nvSpPr>
        <p:spPr>
          <a:xfrm>
            <a:off x="783032" y="444377"/>
            <a:ext cx="407274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Creativity Connection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4045930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C1A06C-92DE-F5B2-437F-22C3FC68C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30426B-3772-435B-C187-E8CFB69F1323}"/>
              </a:ext>
            </a:extLst>
          </p:cNvPr>
          <p:cNvSpPr txBox="1"/>
          <p:nvPr/>
        </p:nvSpPr>
        <p:spPr>
          <a:xfrm>
            <a:off x="783032" y="652126"/>
            <a:ext cx="1140896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>
                <a:solidFill>
                  <a:schemeClr val="bg1"/>
                </a:solidFill>
              </a:rPr>
              <a:t>Almost 70k lines of code!? Compiled or Obfuscated?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CE20D4-8C39-C151-93EE-3F1FFBC00A69}"/>
              </a:ext>
            </a:extLst>
          </p:cNvPr>
          <p:cNvSpPr txBox="1"/>
          <p:nvPr/>
        </p:nvSpPr>
        <p:spPr>
          <a:xfrm>
            <a:off x="783032" y="444377"/>
            <a:ext cx="407274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Creativity Connection</a:t>
            </a:r>
            <a:endParaRPr lang="en-US" sz="2100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4911FBA-51B3-AF73-D18A-1480787E2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32" y="2578019"/>
            <a:ext cx="5874442" cy="387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8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37FD04-B116-2B51-C0CB-154836EBA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B729C-8FAA-3193-6818-353D8ED5D510}"/>
              </a:ext>
            </a:extLst>
          </p:cNvPr>
          <p:cNvSpPr txBox="1"/>
          <p:nvPr/>
        </p:nvSpPr>
        <p:spPr>
          <a:xfrm>
            <a:off x="783032" y="652126"/>
            <a:ext cx="1140896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>
                <a:solidFill>
                  <a:schemeClr val="bg1"/>
                </a:solidFill>
              </a:rPr>
              <a:t>How can I make Checksum login work outside the browser? Make MVP.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92F44-70C9-6BB9-F22F-795B3C67AAB0}"/>
              </a:ext>
            </a:extLst>
          </p:cNvPr>
          <p:cNvSpPr txBox="1"/>
          <p:nvPr/>
        </p:nvSpPr>
        <p:spPr>
          <a:xfrm>
            <a:off x="783032" y="444377"/>
            <a:ext cx="407274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Creativity Connection</a:t>
            </a:r>
            <a:endParaRPr lang="en-US" sz="2100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9DB8DFA-FEA6-9A3C-DE64-50008F0BA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31" y="2590523"/>
            <a:ext cx="8280757" cy="389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53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7A8B07-2083-DC11-2573-9AD4983AE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7B9102-3DE7-CF88-96E8-A2E71835A32B}"/>
              </a:ext>
            </a:extLst>
          </p:cNvPr>
          <p:cNvSpPr txBox="1"/>
          <p:nvPr/>
        </p:nvSpPr>
        <p:spPr>
          <a:xfrm>
            <a:off x="783032" y="652126"/>
            <a:ext cx="1140896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>
                <a:solidFill>
                  <a:schemeClr val="bg1"/>
                </a:solidFill>
              </a:rPr>
              <a:t>Found keyword like sha256 or AES!! </a:t>
            </a:r>
          </a:p>
          <a:p>
            <a:r>
              <a:rPr lang="en-US" sz="5500" dirty="0">
                <a:solidFill>
                  <a:schemeClr val="bg1"/>
                </a:solidFill>
              </a:rPr>
              <a:t>Hey, Chat GPT 4, What the heck is that?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7B002-73CF-D321-30B8-52F500B2057E}"/>
              </a:ext>
            </a:extLst>
          </p:cNvPr>
          <p:cNvSpPr txBox="1"/>
          <p:nvPr/>
        </p:nvSpPr>
        <p:spPr>
          <a:xfrm>
            <a:off x="783032" y="444377"/>
            <a:ext cx="407274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Creativity Connection</a:t>
            </a:r>
            <a:endParaRPr lang="en-US" sz="21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41BE190-C3E9-3A5E-2C67-24EB9B13F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32" y="2582650"/>
            <a:ext cx="7772400" cy="2512881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5B9B003-2EA5-8F36-60FE-D6DB70D75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428" y="3839090"/>
            <a:ext cx="7772400" cy="222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46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C2704-212A-4A38-D076-0136A2D35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4F73E7-52F6-83A4-97EA-3368BD70F109}"/>
              </a:ext>
            </a:extLst>
          </p:cNvPr>
          <p:cNvSpPr txBox="1"/>
          <p:nvPr/>
        </p:nvSpPr>
        <p:spPr>
          <a:xfrm>
            <a:off x="783032" y="652126"/>
            <a:ext cx="1140896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>
                <a:solidFill>
                  <a:schemeClr val="bg1"/>
                </a:solidFill>
              </a:rPr>
              <a:t>O god! around 30k lines of code is just for sha256 and AES!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0CC9C-8AE4-22CC-7F10-D2EC37092070}"/>
              </a:ext>
            </a:extLst>
          </p:cNvPr>
          <p:cNvSpPr txBox="1"/>
          <p:nvPr/>
        </p:nvSpPr>
        <p:spPr>
          <a:xfrm>
            <a:off x="783032" y="444377"/>
            <a:ext cx="407274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Creativity Connection</a:t>
            </a:r>
            <a:endParaRPr lang="en-US" sz="21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2347275-EC30-E24F-AE88-1E5235D93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5" y="2437230"/>
            <a:ext cx="7772400" cy="395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18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A308C7-6DD0-22FF-8493-B97B4DA5E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357A697-8F67-F41A-8D72-32F6CA6E3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9" t="14020" b="9099"/>
          <a:stretch/>
        </p:blipFill>
        <p:spPr>
          <a:xfrm>
            <a:off x="783032" y="2114065"/>
            <a:ext cx="8542690" cy="45214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873E03-9751-6A1D-B57E-A75D9855F0B4}"/>
              </a:ext>
            </a:extLst>
          </p:cNvPr>
          <p:cNvSpPr txBox="1"/>
          <p:nvPr/>
        </p:nvSpPr>
        <p:spPr>
          <a:xfrm>
            <a:off x="783032" y="652126"/>
            <a:ext cx="11408968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>
                <a:solidFill>
                  <a:schemeClr val="bg1"/>
                </a:solidFill>
              </a:rPr>
              <a:t>Final Code for Checksum </a:t>
            </a:r>
            <a:br>
              <a:rPr lang="en-US" sz="5500" dirty="0">
                <a:solidFill>
                  <a:schemeClr val="bg1"/>
                </a:solidFill>
              </a:rPr>
            </a:br>
            <a:r>
              <a:rPr lang="en-US" sz="3400" dirty="0">
                <a:solidFill>
                  <a:schemeClr val="bg1"/>
                </a:solidFill>
              </a:rPr>
              <a:t>89 lines = 30,000 lines of compiled code.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F48F9E-24C9-82A2-F85A-FBF32D7BBE48}"/>
              </a:ext>
            </a:extLst>
          </p:cNvPr>
          <p:cNvSpPr txBox="1"/>
          <p:nvPr/>
        </p:nvSpPr>
        <p:spPr>
          <a:xfrm>
            <a:off x="783032" y="444377"/>
            <a:ext cx="407274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Creativity Connection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595116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6C5208-91B8-454E-EC0B-1ECA2F02C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6BED5DE-502A-F513-C5F4-761B6071D5F1}"/>
              </a:ext>
            </a:extLst>
          </p:cNvPr>
          <p:cNvSpPr txBox="1"/>
          <p:nvPr/>
        </p:nvSpPr>
        <p:spPr>
          <a:xfrm>
            <a:off x="783032" y="652126"/>
            <a:ext cx="1021037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>
                <a:solidFill>
                  <a:schemeClr val="bg1"/>
                </a:solidFill>
              </a:rPr>
              <a:t>Creativity Points and Connections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152B9F-6586-CCAD-4797-CD2A40778AB3}"/>
              </a:ext>
            </a:extLst>
          </p:cNvPr>
          <p:cNvSpPr txBox="1"/>
          <p:nvPr/>
        </p:nvSpPr>
        <p:spPr>
          <a:xfrm>
            <a:off x="783033" y="1754696"/>
            <a:ext cx="32659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What is a Creativity Point?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A8E63C-1B57-B0B5-E28E-E37C832C2829}"/>
              </a:ext>
            </a:extLst>
          </p:cNvPr>
          <p:cNvSpPr txBox="1"/>
          <p:nvPr/>
        </p:nvSpPr>
        <p:spPr>
          <a:xfrm>
            <a:off x="5260439" y="1754696"/>
            <a:ext cx="3767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What is a Creativity Connection?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7F8DB3-569A-47B3-8B0B-0BC8A1E64911}"/>
              </a:ext>
            </a:extLst>
          </p:cNvPr>
          <p:cNvSpPr txBox="1"/>
          <p:nvPr/>
        </p:nvSpPr>
        <p:spPr>
          <a:xfrm>
            <a:off x="783032" y="2439899"/>
            <a:ext cx="326590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A fundamental knowledge that can be utilized to solve problems.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4EC049-D213-3B34-F6E1-520897D00A0D}"/>
              </a:ext>
            </a:extLst>
          </p:cNvPr>
          <p:cNvSpPr txBox="1"/>
          <p:nvPr/>
        </p:nvSpPr>
        <p:spPr>
          <a:xfrm>
            <a:off x="5260439" y="2451908"/>
            <a:ext cx="326590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A fundamental connections between creativity to form new creativity points that can be utilized to solve problems.</a:t>
            </a:r>
          </a:p>
        </p:txBody>
      </p:sp>
    </p:spTree>
    <p:extLst>
      <p:ext uri="{BB962C8B-B14F-4D97-AF65-F5344CB8AC3E}">
        <p14:creationId xmlns:p14="http://schemas.microsoft.com/office/powerpoint/2010/main" val="1004947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F4562A-B981-A659-0BB3-93BE2A477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C5FE4D-0DAC-8632-251D-72C4C18AD97E}"/>
              </a:ext>
            </a:extLst>
          </p:cNvPr>
          <p:cNvSpPr txBox="1"/>
          <p:nvPr/>
        </p:nvSpPr>
        <p:spPr>
          <a:xfrm>
            <a:off x="783032" y="652126"/>
            <a:ext cx="1140896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>
                <a:solidFill>
                  <a:schemeClr val="bg1"/>
                </a:solidFill>
              </a:rPr>
              <a:t>Reversed Checksum logic!</a:t>
            </a:r>
            <a:br>
              <a:rPr lang="en-US" sz="5500" dirty="0">
                <a:solidFill>
                  <a:schemeClr val="bg1"/>
                </a:solidFill>
              </a:rPr>
            </a:br>
            <a:r>
              <a:rPr lang="en-US" sz="5500" dirty="0">
                <a:solidFill>
                  <a:schemeClr val="bg1"/>
                </a:solidFill>
              </a:rPr>
              <a:t>Collected APIs!</a:t>
            </a:r>
            <a:br>
              <a:rPr lang="en-US" sz="5500" dirty="0">
                <a:solidFill>
                  <a:schemeClr val="bg1"/>
                </a:solidFill>
              </a:rPr>
            </a:br>
            <a:r>
              <a:rPr lang="en-US" sz="5500" dirty="0">
                <a:solidFill>
                  <a:schemeClr val="bg1"/>
                </a:solidFill>
              </a:rPr>
              <a:t>Understood Session!</a:t>
            </a:r>
            <a:br>
              <a:rPr lang="en-US" sz="5500" dirty="0">
                <a:solidFill>
                  <a:schemeClr val="bg1"/>
                </a:solidFill>
              </a:rPr>
            </a:br>
            <a:br>
              <a:rPr lang="en-US" sz="5500" dirty="0">
                <a:solidFill>
                  <a:schemeClr val="bg1"/>
                </a:solidFill>
              </a:rPr>
            </a:br>
            <a:r>
              <a:rPr lang="en-US" sz="5500" dirty="0">
                <a:solidFill>
                  <a:schemeClr val="bg1"/>
                </a:solidFill>
              </a:rPr>
              <a:t>Done! </a:t>
            </a:r>
            <a:br>
              <a:rPr lang="en-US" sz="5500" dirty="0">
                <a:solidFill>
                  <a:schemeClr val="bg1"/>
                </a:solidFill>
              </a:rPr>
            </a:br>
            <a:r>
              <a:rPr lang="en-US" sz="5500" dirty="0">
                <a:solidFill>
                  <a:schemeClr val="bg1"/>
                </a:solidFill>
              </a:rPr>
              <a:t>Ready to build unofficial Groww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380C7A-8EC3-2586-76A5-2B001E8B8310}"/>
              </a:ext>
            </a:extLst>
          </p:cNvPr>
          <p:cNvSpPr txBox="1"/>
          <p:nvPr/>
        </p:nvSpPr>
        <p:spPr>
          <a:xfrm>
            <a:off x="783032" y="444377"/>
            <a:ext cx="407274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Creativity Connection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696876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BFD9C3-7E63-8A4F-09CD-A1DF85A3A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D24A8A-CB01-1256-834F-753C7F2DBC9D}"/>
              </a:ext>
            </a:extLst>
          </p:cNvPr>
          <p:cNvSpPr txBox="1"/>
          <p:nvPr/>
        </p:nvSpPr>
        <p:spPr>
          <a:xfrm>
            <a:off x="783032" y="652126"/>
            <a:ext cx="1088345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>
                <a:solidFill>
                  <a:schemeClr val="bg1"/>
                </a:solidFill>
              </a:rPr>
              <a:t>Source Files &amp; Network Calls searches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0D0185-B86D-3955-F1AD-0FDBFAE5D0C2}"/>
              </a:ext>
            </a:extLst>
          </p:cNvPr>
          <p:cNvSpPr txBox="1"/>
          <p:nvPr/>
        </p:nvSpPr>
        <p:spPr>
          <a:xfrm>
            <a:off x="783032" y="444377"/>
            <a:ext cx="19864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Creativity Point </a:t>
            </a:r>
            <a:endParaRPr lang="en-US" sz="2100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7348AFC-D4A7-7396-16E2-F1A3928CEE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90" b="13531"/>
          <a:stretch/>
        </p:blipFill>
        <p:spPr>
          <a:xfrm>
            <a:off x="783031" y="1590844"/>
            <a:ext cx="10883451" cy="478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49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EF6036-0F31-2306-4A35-45F61D15C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6167E7-6C5E-DD43-5A52-BC9A9E0FE5ED}"/>
              </a:ext>
            </a:extLst>
          </p:cNvPr>
          <p:cNvSpPr txBox="1"/>
          <p:nvPr/>
        </p:nvSpPr>
        <p:spPr>
          <a:xfrm>
            <a:off x="783032" y="652126"/>
            <a:ext cx="1088345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>
                <a:solidFill>
                  <a:schemeClr val="bg1"/>
                </a:solidFill>
              </a:rPr>
              <a:t>Network Call’s function call stacks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2C03A-19A2-8C77-29E6-D377D43AB46F}"/>
              </a:ext>
            </a:extLst>
          </p:cNvPr>
          <p:cNvSpPr txBox="1"/>
          <p:nvPr/>
        </p:nvSpPr>
        <p:spPr>
          <a:xfrm>
            <a:off x="783032" y="444377"/>
            <a:ext cx="19864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Creativity Point </a:t>
            </a:r>
            <a:endParaRPr lang="en-US" sz="21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BC173C4-1CF5-5591-B521-D30C8901F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18" y="1798594"/>
            <a:ext cx="7772400" cy="457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23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C1BB0A-5E85-FCC1-7DB4-7F71C34BD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3D8843C-272C-7AEA-FFAD-345F5C085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55"/>
          <a:stretch/>
        </p:blipFill>
        <p:spPr>
          <a:xfrm>
            <a:off x="5447636" y="1700462"/>
            <a:ext cx="6218847" cy="4890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05B76B-6BB1-7F14-BBA1-8D37B72AC970}"/>
              </a:ext>
            </a:extLst>
          </p:cNvPr>
          <p:cNvSpPr txBox="1"/>
          <p:nvPr/>
        </p:nvSpPr>
        <p:spPr>
          <a:xfrm>
            <a:off x="783032" y="652126"/>
            <a:ext cx="10883451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>
                <a:solidFill>
                  <a:schemeClr val="bg1"/>
                </a:solidFill>
              </a:rPr>
              <a:t>Debugging with breakpoints. </a:t>
            </a:r>
            <a:br>
              <a:rPr lang="en-US" sz="5500" dirty="0">
                <a:solidFill>
                  <a:schemeClr val="bg1"/>
                </a:solidFill>
              </a:rPr>
            </a:br>
            <a:r>
              <a:rPr lang="en-US" sz="3400" dirty="0">
                <a:solidFill>
                  <a:schemeClr val="bg1"/>
                </a:solidFill>
              </a:rPr>
              <a:t>Check call stack!</a:t>
            </a:r>
          </a:p>
          <a:p>
            <a:r>
              <a:rPr lang="en-US" sz="3400" dirty="0">
                <a:solidFill>
                  <a:schemeClr val="bg1"/>
                </a:solidFill>
              </a:rPr>
              <a:t>Check variable values!</a:t>
            </a:r>
          </a:p>
          <a:p>
            <a:r>
              <a:rPr lang="en-US" sz="3400" dirty="0">
                <a:solidFill>
                  <a:schemeClr val="bg1"/>
                </a:solidFill>
              </a:rPr>
              <a:t>Run any code in Console!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6B381-1CD6-9ABE-1B12-0A7F52F336D3}"/>
              </a:ext>
            </a:extLst>
          </p:cNvPr>
          <p:cNvSpPr txBox="1"/>
          <p:nvPr/>
        </p:nvSpPr>
        <p:spPr>
          <a:xfrm>
            <a:off x="783032" y="444377"/>
            <a:ext cx="19864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Creativity Point 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637524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EF7617-F827-18E1-E412-77A35E116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DAF31C-1F2B-BFF0-A60A-1C190F284217}"/>
              </a:ext>
            </a:extLst>
          </p:cNvPr>
          <p:cNvSpPr txBox="1"/>
          <p:nvPr/>
        </p:nvSpPr>
        <p:spPr>
          <a:xfrm>
            <a:off x="783032" y="652126"/>
            <a:ext cx="1088345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>
                <a:solidFill>
                  <a:schemeClr val="bg1"/>
                </a:solidFill>
              </a:rPr>
              <a:t>Temporary Code Patching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89A41-D5A2-DBFF-43D2-9DA930ED0D99}"/>
              </a:ext>
            </a:extLst>
          </p:cNvPr>
          <p:cNvSpPr txBox="1"/>
          <p:nvPr/>
        </p:nvSpPr>
        <p:spPr>
          <a:xfrm>
            <a:off x="783032" y="444377"/>
            <a:ext cx="19864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Creativity Point </a:t>
            </a:r>
            <a:endParaRPr lang="en-US" sz="2100" dirty="0"/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9E04B685-4AD6-DAA2-2E60-83073096C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17" y="1590845"/>
            <a:ext cx="7772400" cy="2874723"/>
          </a:xfrm>
          <a:prstGeom prst="rect">
            <a:avLst/>
          </a:prstGeom>
        </p:spPr>
      </p:pic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D23A5C1-CA98-E093-3AB3-FA24B11EB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387" y="4631815"/>
            <a:ext cx="7772400" cy="203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50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D5DBFD-A178-0CC0-9926-BA988FB1E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FCFD9D-7971-F9ED-E555-4B35EFACE9D5}"/>
              </a:ext>
            </a:extLst>
          </p:cNvPr>
          <p:cNvSpPr txBox="1"/>
          <p:nvPr/>
        </p:nvSpPr>
        <p:spPr>
          <a:xfrm>
            <a:off x="783032" y="652126"/>
            <a:ext cx="1088345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>
                <a:solidFill>
                  <a:schemeClr val="bg1"/>
                </a:solidFill>
              </a:rPr>
              <a:t>Intercept JavaScript objects</a:t>
            </a:r>
          </a:p>
          <a:p>
            <a:r>
              <a:rPr lang="en-US" sz="2100" dirty="0">
                <a:solidFill>
                  <a:schemeClr val="bg1"/>
                </a:solidFill>
              </a:rPr>
              <a:t>Use “debugger” for breakpoint then check call stack to know from where something is changing.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7B09F3-787F-EB35-6E80-F45D30B284CC}"/>
              </a:ext>
            </a:extLst>
          </p:cNvPr>
          <p:cNvSpPr txBox="1"/>
          <p:nvPr/>
        </p:nvSpPr>
        <p:spPr>
          <a:xfrm>
            <a:off x="783032" y="444377"/>
            <a:ext cx="19864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Creativity Point </a:t>
            </a:r>
            <a:endParaRPr lang="en-US" sz="2100" dirty="0"/>
          </a:p>
        </p:txBody>
      </p:sp>
      <p:pic>
        <p:nvPicPr>
          <p:cNvPr id="7" name="Picture 6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B9D680DA-05E4-E286-76CE-81440C379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31" y="2067095"/>
            <a:ext cx="10901407" cy="382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58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8B1BF-A1ED-C024-5D66-23F4295FD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A91623-4420-5F72-CA45-C76A3D956F77}"/>
              </a:ext>
            </a:extLst>
          </p:cNvPr>
          <p:cNvSpPr txBox="1"/>
          <p:nvPr/>
        </p:nvSpPr>
        <p:spPr>
          <a:xfrm>
            <a:off x="783032" y="652126"/>
            <a:ext cx="1088345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>
                <a:solidFill>
                  <a:schemeClr val="bg1"/>
                </a:solidFill>
              </a:rPr>
              <a:t>Browser's Web Storages and Sessions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06B992-4666-BDF1-C862-86D2900D31B1}"/>
              </a:ext>
            </a:extLst>
          </p:cNvPr>
          <p:cNvSpPr txBox="1"/>
          <p:nvPr/>
        </p:nvSpPr>
        <p:spPr>
          <a:xfrm>
            <a:off x="783032" y="444377"/>
            <a:ext cx="19864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Creativity Point </a:t>
            </a:r>
            <a:endParaRPr lang="en-US" sz="2100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D2BD20F-C8E5-08E7-4330-C0CB55BCB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78"/>
          <a:stretch/>
        </p:blipFill>
        <p:spPr>
          <a:xfrm>
            <a:off x="783031" y="1590845"/>
            <a:ext cx="10093516" cy="490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91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D0BDC9-02B4-8808-B6D1-74A833009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00067C-56A6-3A80-D18A-79A50C4D698E}"/>
              </a:ext>
            </a:extLst>
          </p:cNvPr>
          <p:cNvSpPr txBox="1"/>
          <p:nvPr/>
        </p:nvSpPr>
        <p:spPr>
          <a:xfrm>
            <a:off x="783032" y="652126"/>
            <a:ext cx="1088345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>
                <a:solidFill>
                  <a:schemeClr val="bg1"/>
                </a:solidFill>
              </a:rPr>
              <a:t>De-obfuscation of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B61BE0-98F3-CA9B-4DF2-7BAC4C4B9500}"/>
              </a:ext>
            </a:extLst>
          </p:cNvPr>
          <p:cNvSpPr txBox="1"/>
          <p:nvPr/>
        </p:nvSpPr>
        <p:spPr>
          <a:xfrm>
            <a:off x="783032" y="444377"/>
            <a:ext cx="19864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Creativity Point </a:t>
            </a:r>
            <a:endParaRPr lang="en-US" sz="2100" dirty="0"/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6D98905-4E36-398D-6DFB-70A5C36EB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32" y="1590845"/>
            <a:ext cx="10015483" cy="499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50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289</Words>
  <Application>Microsoft Macintosh PowerPoint</Application>
  <PresentationFormat>Widescreen</PresentationFormat>
  <Paragraphs>50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Navpreet Singh</dc:creator>
  <cp:lastModifiedBy>Navpreet Singh</cp:lastModifiedBy>
  <cp:revision>1</cp:revision>
  <dcterms:created xsi:type="dcterms:W3CDTF">2024-02-02T16:41:50Z</dcterms:created>
  <dcterms:modified xsi:type="dcterms:W3CDTF">2024-02-02T19:34:28Z</dcterms:modified>
</cp:coreProperties>
</file>